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746F-C1AE-463B-BBB6-A9225AB4E57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D3C9D-A175-4D1D-8CE8-AFF59E4CA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221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746F-C1AE-463B-BBB6-A9225AB4E57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D3C9D-A175-4D1D-8CE8-AFF59E4CA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86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746F-C1AE-463B-BBB6-A9225AB4E57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D3C9D-A175-4D1D-8CE8-AFF59E4CA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52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746F-C1AE-463B-BBB6-A9225AB4E57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D3C9D-A175-4D1D-8CE8-AFF59E4CA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070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746F-C1AE-463B-BBB6-A9225AB4E57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D3C9D-A175-4D1D-8CE8-AFF59E4CA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746F-C1AE-463B-BBB6-A9225AB4E57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D3C9D-A175-4D1D-8CE8-AFF59E4CA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46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746F-C1AE-463B-BBB6-A9225AB4E57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D3C9D-A175-4D1D-8CE8-AFF59E4CA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46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746F-C1AE-463B-BBB6-A9225AB4E57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D3C9D-A175-4D1D-8CE8-AFF59E4CA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90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746F-C1AE-463B-BBB6-A9225AB4E57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D3C9D-A175-4D1D-8CE8-AFF59E4CA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801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746F-C1AE-463B-BBB6-A9225AB4E57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D3C9D-A175-4D1D-8CE8-AFF59E4CA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31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746F-C1AE-463B-BBB6-A9225AB4E57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D3C9D-A175-4D1D-8CE8-AFF59E4CA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671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-2010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9746F-C1AE-463B-BBB6-A9225AB4E57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D3C9D-A175-4D1D-8CE8-AFF59E4CA8E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6237312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13"/>
              </a:rPr>
              <a:t>Free PowerPoint Backgrounds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25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448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255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2012-03-30T15:23:10Z</dcterms:created>
  <dcterms:modified xsi:type="dcterms:W3CDTF">2012-03-30T15:23:50Z</dcterms:modified>
</cp:coreProperties>
</file>