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58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51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1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42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4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00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99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60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749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3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98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-2010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4939A-28C3-431D-B09E-3162B0822D93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C28AF-370A-49DB-983B-591D930A96A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Free PowerPoint Backgrounds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78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304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278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2012-03-30T15:25:06Z</dcterms:created>
  <dcterms:modified xsi:type="dcterms:W3CDTF">2012-03-30T15:25:46Z</dcterms:modified>
</cp:coreProperties>
</file>