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F7007-486C-494B-B1A7-7EDD95749731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10431-6F8A-405D-9E5C-99664A8040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4502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F7007-486C-494B-B1A7-7EDD95749731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10431-6F8A-405D-9E5C-99664A8040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4048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F7007-486C-494B-B1A7-7EDD95749731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10431-6F8A-405D-9E5C-99664A8040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4179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F7007-486C-494B-B1A7-7EDD95749731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10431-6F8A-405D-9E5C-99664A8040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1247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F7007-486C-494B-B1A7-7EDD95749731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10431-6F8A-405D-9E5C-99664A8040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9570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F7007-486C-494B-B1A7-7EDD95749731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10431-6F8A-405D-9E5C-99664A8040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2382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F7007-486C-494B-B1A7-7EDD95749731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10431-6F8A-405D-9E5C-99664A8040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0174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F7007-486C-494B-B1A7-7EDD95749731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10431-6F8A-405D-9E5C-99664A8040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3035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F7007-486C-494B-B1A7-7EDD95749731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10431-6F8A-405D-9E5C-99664A8040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53975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F7007-486C-494B-B1A7-7EDD95749731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10431-6F8A-405D-9E5C-99664A8040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8252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F7007-486C-494B-B1A7-7EDD95749731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10431-6F8A-405D-9E5C-99664A8040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4285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hyperlink" Target="http://www.powerpoint-2010.com/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FF7007-486C-494B-B1A7-7EDD95749731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810431-6F8A-405D-9E5C-99664A8040B9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extBox 7"/>
          <p:cNvSpPr txBox="1"/>
          <p:nvPr userDrawn="1"/>
        </p:nvSpPr>
        <p:spPr>
          <a:xfrm>
            <a:off x="323528" y="6237312"/>
            <a:ext cx="37444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hlinkClick r:id="rId13"/>
              </a:rPr>
              <a:t>Free PowerPoint Backgrounds</a:t>
            </a:r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6359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00735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42979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</dc:creator>
  <cp:lastModifiedBy>paul</cp:lastModifiedBy>
  <cp:revision>1</cp:revision>
  <dcterms:created xsi:type="dcterms:W3CDTF">2012-03-30T15:25:49Z</dcterms:created>
  <dcterms:modified xsi:type="dcterms:W3CDTF">2012-03-30T15:26:23Z</dcterms:modified>
</cp:coreProperties>
</file>