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DA87E-A546-46F1-A65E-630FA08CF641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38B65-DDD4-432B-AE36-4D3E776F4E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94601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DA87E-A546-46F1-A65E-630FA08CF641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38B65-DDD4-432B-AE36-4D3E776F4E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0133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DA87E-A546-46F1-A65E-630FA08CF641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38B65-DDD4-432B-AE36-4D3E776F4E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6444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DA87E-A546-46F1-A65E-630FA08CF641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38B65-DDD4-432B-AE36-4D3E776F4E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28439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DA87E-A546-46F1-A65E-630FA08CF641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38B65-DDD4-432B-AE36-4D3E776F4E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5756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DA87E-A546-46F1-A65E-630FA08CF641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38B65-DDD4-432B-AE36-4D3E776F4E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02203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DA87E-A546-46F1-A65E-630FA08CF641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38B65-DDD4-432B-AE36-4D3E776F4E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5185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DA87E-A546-46F1-A65E-630FA08CF641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38B65-DDD4-432B-AE36-4D3E776F4E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714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DA87E-A546-46F1-A65E-630FA08CF641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38B65-DDD4-432B-AE36-4D3E776F4E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6949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DA87E-A546-46F1-A65E-630FA08CF641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38B65-DDD4-432B-AE36-4D3E776F4E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64285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DA87E-A546-46F1-A65E-630FA08CF641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38B65-DDD4-432B-AE36-4D3E776F4E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6203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hyperlink" Target="http://www.powerpoint-2010.com/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DA87E-A546-46F1-A65E-630FA08CF641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B38B65-DDD4-432B-AE36-4D3E776F4E6A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extBox 7"/>
          <p:cNvSpPr txBox="1"/>
          <p:nvPr userDrawn="1"/>
        </p:nvSpPr>
        <p:spPr>
          <a:xfrm>
            <a:off x="323528" y="6237312"/>
            <a:ext cx="37444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hlinkClick r:id="rId13"/>
              </a:rPr>
              <a:t>Free PowerPoint Backgrounds</a:t>
            </a:r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807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85513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83179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</dc:creator>
  <cp:lastModifiedBy>paul</cp:lastModifiedBy>
  <cp:revision>1</cp:revision>
  <dcterms:created xsi:type="dcterms:W3CDTF">2012-03-30T15:23:52Z</dcterms:created>
  <dcterms:modified xsi:type="dcterms:W3CDTF">2012-03-30T15:24:24Z</dcterms:modified>
</cp:coreProperties>
</file>