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076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562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321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27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533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33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988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11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146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35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151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CF92C-3F9E-49CF-A974-852D55BE4AA2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CB2D8-19A7-4A39-8B48-A6CE485465DD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67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412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437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2012-03-30T15:04:30Z</dcterms:created>
  <dcterms:modified xsi:type="dcterms:W3CDTF">2012-03-30T15:05:15Z</dcterms:modified>
</cp:coreProperties>
</file>