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8BF4F-991E-49C2-AF8A-A89AA660375D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D079D-F5C1-414D-BC23-6B2CB245B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297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8BF4F-991E-49C2-AF8A-A89AA660375D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D079D-F5C1-414D-BC23-6B2CB245B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496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8BF4F-991E-49C2-AF8A-A89AA660375D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D079D-F5C1-414D-BC23-6B2CB245B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517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8BF4F-991E-49C2-AF8A-A89AA660375D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D079D-F5C1-414D-BC23-6B2CB245B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502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8BF4F-991E-49C2-AF8A-A89AA660375D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D079D-F5C1-414D-BC23-6B2CB245B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117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8BF4F-991E-49C2-AF8A-A89AA660375D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D079D-F5C1-414D-BC23-6B2CB245B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5958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8BF4F-991E-49C2-AF8A-A89AA660375D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D079D-F5C1-414D-BC23-6B2CB245B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620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8BF4F-991E-49C2-AF8A-A89AA660375D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D079D-F5C1-414D-BC23-6B2CB245B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834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8BF4F-991E-49C2-AF8A-A89AA660375D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D079D-F5C1-414D-BC23-6B2CB245B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673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8BF4F-991E-49C2-AF8A-A89AA660375D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D079D-F5C1-414D-BC23-6B2CB245B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050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8BF4F-991E-49C2-AF8A-A89AA660375D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D079D-F5C1-414D-BC23-6B2CB245BB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566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-2010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8BF4F-991E-49C2-AF8A-A89AA660375D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D079D-F5C1-414D-BC23-6B2CB245BBB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6237312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hlinkClick r:id="rId13"/>
              </a:rPr>
              <a:t>Free PowerPoint Backgrounds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496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787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5990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</dc:creator>
  <cp:lastModifiedBy>paul</cp:lastModifiedBy>
  <cp:revision>1</cp:revision>
  <dcterms:created xsi:type="dcterms:W3CDTF">2012-03-30T15:27:00Z</dcterms:created>
  <dcterms:modified xsi:type="dcterms:W3CDTF">2012-03-30T15:27:30Z</dcterms:modified>
</cp:coreProperties>
</file>