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FFC00-6C3B-44B4-8A93-F82D5AB2389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8DFA-AE41-4C0F-A296-74656C6FCC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7030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FFC00-6C3B-44B4-8A93-F82D5AB2389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8DFA-AE41-4C0F-A296-74656C6FCC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578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FFC00-6C3B-44B4-8A93-F82D5AB2389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8DFA-AE41-4C0F-A296-74656C6FCC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10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FFC00-6C3B-44B4-8A93-F82D5AB2389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8DFA-AE41-4C0F-A296-74656C6FCC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637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FFC00-6C3B-44B4-8A93-F82D5AB2389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8DFA-AE41-4C0F-A296-74656C6FCC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6924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FFC00-6C3B-44B4-8A93-F82D5AB2389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8DFA-AE41-4C0F-A296-74656C6FCC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1718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FFC00-6C3B-44B4-8A93-F82D5AB2389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8DFA-AE41-4C0F-A296-74656C6FCC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064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FFC00-6C3B-44B4-8A93-F82D5AB2389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8DFA-AE41-4C0F-A296-74656C6FCC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198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FFC00-6C3B-44B4-8A93-F82D5AB2389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8DFA-AE41-4C0F-A296-74656C6FCC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579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FFC00-6C3B-44B4-8A93-F82D5AB2389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8DFA-AE41-4C0F-A296-74656C6FCC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7802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FFC00-6C3B-44B4-8A93-F82D5AB2389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8DFA-AE41-4C0F-A296-74656C6FCC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510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office-tutorials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FFC00-6C3B-44B4-8A93-F82D5AB2389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C8DFA-AE41-4C0F-A296-74656C6FCCE0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>
            <a:off x="179512" y="6214060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hlinkClick r:id="rId13"/>
              </a:rPr>
              <a:t>Awesome PowerPoint Backgrounds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049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333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668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</dc:creator>
  <cp:lastModifiedBy>paul</cp:lastModifiedBy>
  <cp:revision>1</cp:revision>
  <dcterms:created xsi:type="dcterms:W3CDTF">2012-04-14T15:19:27Z</dcterms:created>
  <dcterms:modified xsi:type="dcterms:W3CDTF">2012-04-14T15:19:54Z</dcterms:modified>
</cp:coreProperties>
</file>