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95B0-3887-4274-94AB-BEF1999B722E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1B0A3-D637-40F3-A6C4-8B0C9F720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54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95B0-3887-4274-94AB-BEF1999B722E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1B0A3-D637-40F3-A6C4-8B0C9F720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043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95B0-3887-4274-94AB-BEF1999B722E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1B0A3-D637-40F3-A6C4-8B0C9F720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416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95B0-3887-4274-94AB-BEF1999B722E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1B0A3-D637-40F3-A6C4-8B0C9F720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243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95B0-3887-4274-94AB-BEF1999B722E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1B0A3-D637-40F3-A6C4-8B0C9F720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644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95B0-3887-4274-94AB-BEF1999B722E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1B0A3-D637-40F3-A6C4-8B0C9F720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742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95B0-3887-4274-94AB-BEF1999B722E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1B0A3-D637-40F3-A6C4-8B0C9F720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88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95B0-3887-4274-94AB-BEF1999B722E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1B0A3-D637-40F3-A6C4-8B0C9F720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700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95B0-3887-4274-94AB-BEF1999B722E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1B0A3-D637-40F3-A6C4-8B0C9F720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854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95B0-3887-4274-94AB-BEF1999B722E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1B0A3-D637-40F3-A6C4-8B0C9F720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376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95B0-3887-4274-94AB-BEF1999B722E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1B0A3-D637-40F3-A6C4-8B0C9F720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81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office-tutorial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795B0-3887-4274-94AB-BEF1999B722E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1B0A3-D637-40F3-A6C4-8B0C9F72090D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>
            <a:off x="179512" y="621406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13"/>
              </a:rPr>
              <a:t>Awesome PowerPoint Backgrounds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895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87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518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2012-04-14T15:20:47Z</dcterms:created>
  <dcterms:modified xsi:type="dcterms:W3CDTF">2012-04-14T15:21:33Z</dcterms:modified>
</cp:coreProperties>
</file>