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040F-8696-4058-BE92-B3D74E09E90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2D9DB-B185-4F4E-AE5F-1EA9B8EE32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088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040F-8696-4058-BE92-B3D74E09E90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2D9DB-B185-4F4E-AE5F-1EA9B8EE32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330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040F-8696-4058-BE92-B3D74E09E90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2D9DB-B185-4F4E-AE5F-1EA9B8EE32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656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040F-8696-4058-BE92-B3D74E09E90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2D9DB-B185-4F4E-AE5F-1EA9B8EE32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984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040F-8696-4058-BE92-B3D74E09E90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2D9DB-B185-4F4E-AE5F-1EA9B8EE32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633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040F-8696-4058-BE92-B3D74E09E90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2D9DB-B185-4F4E-AE5F-1EA9B8EE32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294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040F-8696-4058-BE92-B3D74E09E90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2D9DB-B185-4F4E-AE5F-1EA9B8EE32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565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040F-8696-4058-BE92-B3D74E09E90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2D9DB-B185-4F4E-AE5F-1EA9B8EE32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750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040F-8696-4058-BE92-B3D74E09E90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2D9DB-B185-4F4E-AE5F-1EA9B8EE32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642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040F-8696-4058-BE92-B3D74E09E90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2D9DB-B185-4F4E-AE5F-1EA9B8EE32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727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040F-8696-4058-BE92-B3D74E09E90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2D9DB-B185-4F4E-AE5F-1EA9B8EE32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257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office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E040F-8696-4058-BE92-B3D74E09E900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2D9DB-B185-4F4E-AE5F-1EA9B8EE320E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79512" y="621406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Awesome PowerPoint Backgrounds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29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984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600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paul</cp:lastModifiedBy>
  <cp:revision>1</cp:revision>
  <dcterms:created xsi:type="dcterms:W3CDTF">2012-04-14T15:21:37Z</dcterms:created>
  <dcterms:modified xsi:type="dcterms:W3CDTF">2012-04-14T15:22:05Z</dcterms:modified>
</cp:coreProperties>
</file>