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22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469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10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00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82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15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38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09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84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332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9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0DB31-91DE-449D-BD83-E266A64CBF9C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F096-3D6F-461A-8466-7723F0C3304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18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55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2012-04-14T15:22:10Z</dcterms:created>
  <dcterms:modified xsi:type="dcterms:W3CDTF">2012-04-14T15:23:54Z</dcterms:modified>
</cp:coreProperties>
</file>