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226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667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75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46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670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195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940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643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21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99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22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office-tutorial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17D5A-7C8D-4399-B1C1-C036743411FD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882AC-87D5-4EC8-A7F7-C5CDD1CB24D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621406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Awesome PowerPoint Backgrounds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51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966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503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2012-04-14T15:24:01Z</dcterms:created>
  <dcterms:modified xsi:type="dcterms:W3CDTF">2012-04-14T15:24:42Z</dcterms:modified>
</cp:coreProperties>
</file>