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759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134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85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374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665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591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6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512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434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687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office-tutorial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E7C2A-8C55-4CCD-A4E8-8946F376D53F}" type="datetimeFigureOut">
              <a:rPr lang="en-GB" smtClean="0"/>
              <a:t>14/04/2012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8CCFB-8895-4862-821B-82325BEE035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79512" y="621406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13"/>
              </a:rPr>
              <a:t>Awesome PowerPoint Backgrounds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5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568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640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</dc:creator>
  <cp:lastModifiedBy>paul</cp:lastModifiedBy>
  <cp:revision>1</cp:revision>
  <dcterms:created xsi:type="dcterms:W3CDTF">2012-04-14T15:24:55Z</dcterms:created>
  <dcterms:modified xsi:type="dcterms:W3CDTF">2012-04-14T15:25:31Z</dcterms:modified>
</cp:coreProperties>
</file>