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584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14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11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77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92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29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1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872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1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2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174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office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DF73D-967D-4AB2-A15D-4C39D7F99637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0EC8C-C035-46CA-AF70-49872241FC5A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62140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Awesome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0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69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002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1</cp:revision>
  <dcterms:created xsi:type="dcterms:W3CDTF">2012-04-14T15:25:36Z</dcterms:created>
  <dcterms:modified xsi:type="dcterms:W3CDTF">2012-04-14T15:26:07Z</dcterms:modified>
</cp:coreProperties>
</file>