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77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245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9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5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67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64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05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341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42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6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18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office-tutorial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76669-CC54-4948-9D94-C066F2716E8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90D30-DD25-49FC-8997-F3CCAEEA781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62140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Awesome PowerPoint Backgrounds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98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137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441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2012-04-14T15:14:38Z</dcterms:created>
  <dcterms:modified xsi:type="dcterms:W3CDTF">2012-04-14T15:16:06Z</dcterms:modified>
</cp:coreProperties>
</file>