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54E-3876-4726-8358-A0BA9BF8890E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D0EA-4ABB-4356-B087-D56E7D15E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5222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54E-3876-4726-8358-A0BA9BF8890E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D0EA-4ABB-4356-B087-D56E7D15E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921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54E-3876-4726-8358-A0BA9BF8890E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D0EA-4ABB-4356-B087-D56E7D15E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050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54E-3876-4726-8358-A0BA9BF8890E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D0EA-4ABB-4356-B087-D56E7D15E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227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54E-3876-4726-8358-A0BA9BF8890E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D0EA-4ABB-4356-B087-D56E7D15E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47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54E-3876-4726-8358-A0BA9BF8890E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D0EA-4ABB-4356-B087-D56E7D15E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682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54E-3876-4726-8358-A0BA9BF8890E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D0EA-4ABB-4356-B087-D56E7D15E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7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54E-3876-4726-8358-A0BA9BF8890E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D0EA-4ABB-4356-B087-D56E7D15E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842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54E-3876-4726-8358-A0BA9BF8890E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D0EA-4ABB-4356-B087-D56E7D15E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323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54E-3876-4726-8358-A0BA9BF8890E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D0EA-4ABB-4356-B087-D56E7D15E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801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54E-3876-4726-8358-A0BA9BF8890E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7D0EA-4ABB-4356-B087-D56E7D15EB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70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office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1B54E-3876-4726-8358-A0BA9BF8890E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7D0EA-4ABB-4356-B087-D56E7D15EB6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79512" y="6214060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Awesome PowerPoint Backgrounds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7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666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663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</dc:creator>
  <cp:lastModifiedBy>paul</cp:lastModifiedBy>
  <cp:revision>1</cp:revision>
  <dcterms:created xsi:type="dcterms:W3CDTF">2012-04-14T15:16:44Z</dcterms:created>
  <dcterms:modified xsi:type="dcterms:W3CDTF">2012-04-14T15:17:15Z</dcterms:modified>
</cp:coreProperties>
</file>