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726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4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278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007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344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220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190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567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846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71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773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office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B0589-7EEC-4082-9357-0B9659A634A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E3C6F-24AB-4D26-BB71-6C078DA7888C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621406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Awesome PowerPoint Backgrounds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20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122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771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paul</cp:lastModifiedBy>
  <cp:revision>1</cp:revision>
  <dcterms:created xsi:type="dcterms:W3CDTF">2012-04-14T15:17:20Z</dcterms:created>
  <dcterms:modified xsi:type="dcterms:W3CDTF">2012-04-14T15:17:48Z</dcterms:modified>
</cp:coreProperties>
</file>