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19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191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9844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579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779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097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42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3865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99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96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477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office-tutorial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85975-FCB0-49EC-8221-F31ACC842C77}" type="datetimeFigureOut">
              <a:rPr lang="en-GB" smtClean="0"/>
              <a:t>14/04/2012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9B26F-DA76-4250-B536-65496F8CEDB0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extBox 6"/>
          <p:cNvSpPr txBox="1"/>
          <p:nvPr userDrawn="1"/>
        </p:nvSpPr>
        <p:spPr>
          <a:xfrm>
            <a:off x="179512" y="6214060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hlinkClick r:id="rId13"/>
              </a:rPr>
              <a:t>Awesome PowerPoint Backgrounds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1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45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964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</dc:creator>
  <cp:lastModifiedBy>paul</cp:lastModifiedBy>
  <cp:revision>1</cp:revision>
  <dcterms:created xsi:type="dcterms:W3CDTF">2012-04-14T15:17:51Z</dcterms:created>
  <dcterms:modified xsi:type="dcterms:W3CDTF">2012-04-14T15:18:17Z</dcterms:modified>
</cp:coreProperties>
</file>