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70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40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99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4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11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92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41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828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28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435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25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office-tutorial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2D972-A6CA-4F0B-A0C8-389FDE279CD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37C7A-A66F-4628-A537-26F9EA21EF4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62140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Awesome PowerPoint Backgrounds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12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957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624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2012-04-14T15:18:21Z</dcterms:created>
  <dcterms:modified xsi:type="dcterms:W3CDTF">2012-04-14T15:18:53Z</dcterms:modified>
</cp:coreProperties>
</file>