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10E-C61E-491B-80E9-EA1AB67667A2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4171F-89D0-420B-813D-A43348BD2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71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10E-C61E-491B-80E9-EA1AB67667A2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4171F-89D0-420B-813D-A43348BD2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010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10E-C61E-491B-80E9-EA1AB67667A2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4171F-89D0-420B-813D-A43348BD2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082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10E-C61E-491B-80E9-EA1AB67667A2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4171F-89D0-420B-813D-A43348BD2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952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10E-C61E-491B-80E9-EA1AB67667A2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4171F-89D0-420B-813D-A43348BD2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331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10E-C61E-491B-80E9-EA1AB67667A2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4171F-89D0-420B-813D-A43348BD2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907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10E-C61E-491B-80E9-EA1AB67667A2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4171F-89D0-420B-813D-A43348BD2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07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10E-C61E-491B-80E9-EA1AB67667A2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4171F-89D0-420B-813D-A43348BD2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827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10E-C61E-491B-80E9-EA1AB67667A2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4171F-89D0-420B-813D-A43348BD2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854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10E-C61E-491B-80E9-EA1AB67667A2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4171F-89D0-420B-813D-A43348BD2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677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10E-C61E-491B-80E9-EA1AB67667A2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4171F-89D0-420B-813D-A43348BD2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6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office-tutorial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7810E-C61E-491B-80E9-EA1AB67667A2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4171F-89D0-420B-813D-A43348BD27A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>
            <a:off x="179512" y="621406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13"/>
              </a:rPr>
              <a:t>Awesome PowerPoint Backgrounds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244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068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254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2012-04-14T15:18:56Z</dcterms:created>
  <dcterms:modified xsi:type="dcterms:W3CDTF">2012-04-14T15:19:24Z</dcterms:modified>
</cp:coreProperties>
</file>