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37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88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49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5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04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75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2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03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8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78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3A5EE-3DF6-4941-B7CA-B279DCE45CD7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86DB-6DC3-4DA9-8DEF-C684FAF6DC3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41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3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976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2012-03-30T15:24:27Z</dcterms:created>
  <dcterms:modified xsi:type="dcterms:W3CDTF">2012-03-30T15:25:03Z</dcterms:modified>
</cp:coreProperties>
</file>