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17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173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5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98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95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40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0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85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15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423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44D0A-A56D-4250-9743-80085C6C7DDB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BB2E-0EA7-4F48-A52F-CFB0F431AC6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80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50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40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2012-03-30T15:26:26Z</dcterms:created>
  <dcterms:modified xsi:type="dcterms:W3CDTF">2012-03-30T15:26:57Z</dcterms:modified>
</cp:coreProperties>
</file>