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9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62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74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56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20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70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18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406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462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86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22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0579A-6039-4E17-8BF4-FCBDC7AFB868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E0124-23D1-4724-907A-FC27A1FE269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731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084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889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2012-03-30T15:01:51Z</dcterms:created>
  <dcterms:modified xsi:type="dcterms:W3CDTF">2012-03-30T15:02:51Z</dcterms:modified>
</cp:coreProperties>
</file>