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50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9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54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43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32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8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5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37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52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43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135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B867-E03E-414A-A7CD-717A47D7A38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895FF-A55A-4472-A148-F0E4BFDD2F4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22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0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235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2012-03-30T15:05:18Z</dcterms:created>
  <dcterms:modified xsi:type="dcterms:W3CDTF">2012-03-30T15:05:52Z</dcterms:modified>
</cp:coreProperties>
</file>